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5" r:id="rId4"/>
    <p:sldId id="257" r:id="rId5"/>
    <p:sldId id="278" r:id="rId6"/>
    <p:sldId id="276" r:id="rId7"/>
    <p:sldId id="273" r:id="rId8"/>
    <p:sldId id="274" r:id="rId9"/>
    <p:sldId id="258" r:id="rId10"/>
    <p:sldId id="261" r:id="rId11"/>
    <p:sldId id="281" r:id="rId12"/>
    <p:sldId id="279" r:id="rId13"/>
    <p:sldId id="275" r:id="rId14"/>
    <p:sldId id="285" r:id="rId15"/>
    <p:sldId id="259" r:id="rId16"/>
    <p:sldId id="260" r:id="rId17"/>
    <p:sldId id="262" r:id="rId18"/>
    <p:sldId id="284" r:id="rId19"/>
    <p:sldId id="267" r:id="rId20"/>
    <p:sldId id="266" r:id="rId21"/>
    <p:sldId id="265" r:id="rId22"/>
    <p:sldId id="288" r:id="rId23"/>
    <p:sldId id="286" r:id="rId24"/>
    <p:sldId id="271" r:id="rId25"/>
    <p:sldId id="272" r:id="rId26"/>
    <p:sldId id="291" r:id="rId27"/>
  </p:sldIdLst>
  <p:sldSz cx="12192000" cy="6858000"/>
  <p:notesSz cx="6858000" cy="9144000"/>
  <p:photoAlbum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25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345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85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5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92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979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46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37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256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000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735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840C-B0DD-4554-B7EA-60BC580E14BD}" type="datetimeFigureOut">
              <a:rPr lang="et-EE" smtClean="0"/>
              <a:t>01.12.2020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6B77-78C0-4930-9DBB-E73ABCC6660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059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36708" cy="7806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26" y="-297363"/>
            <a:ext cx="9910011" cy="17407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сделать природу доступной.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Эстонии</a:t>
            </a:r>
            <a:endParaRPr lang="et-E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237" y="1347537"/>
            <a:ext cx="5457735" cy="2966809"/>
          </a:xfrm>
        </p:spPr>
        <p:txBody>
          <a:bodyPr/>
          <a:lstStyle/>
          <a:p>
            <a:r>
              <a:rPr lang="az-Cyrl-AZ" b="1" dirty="0"/>
              <a:t>Март </a:t>
            </a:r>
            <a:r>
              <a:rPr lang="az-Cyrl-AZ" b="1" dirty="0" smtClean="0"/>
              <a:t>Рейманн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z-Cyrl-AZ" b="1" dirty="0" smtClean="0"/>
              <a:t>Доцент </a:t>
            </a:r>
            <a:r>
              <a:rPr lang="az-Cyrl-AZ" b="1" dirty="0"/>
              <a:t>рекреационного менеджмента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az-Cyrl-AZ" b="1" dirty="0" smtClean="0"/>
              <a:t>Таллиннский </a:t>
            </a:r>
            <a:r>
              <a:rPr lang="en-US" b="1" dirty="0" smtClean="0"/>
              <a:t>Y</a:t>
            </a:r>
            <a:r>
              <a:rPr lang="az-Cyrl-AZ" b="1" dirty="0" smtClean="0"/>
              <a:t>ниверситет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427307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10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1015165"/>
            <a:ext cx="10387263" cy="58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916" y="120316"/>
            <a:ext cx="11357810" cy="894850"/>
          </a:xfrm>
        </p:spPr>
        <p:txBody>
          <a:bodyPr>
            <a:normAutofit fontScale="90000"/>
          </a:bodyPr>
          <a:lstStyle/>
          <a:p>
            <a:r>
              <a:rPr lang="ru-RU" dirty="0"/>
              <a:t>Лучше всего по тропе с деревянным покрытием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1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211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44588"/>
            <a:ext cx="10070434" cy="5664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537" y="64336"/>
            <a:ext cx="11875167" cy="1080252"/>
          </a:xfrm>
        </p:spPr>
        <p:txBody>
          <a:bodyPr>
            <a:normAutofit/>
          </a:bodyPr>
          <a:lstStyle/>
          <a:p>
            <a:r>
              <a:rPr lang="ru-RU" sz="3200" dirty="0"/>
              <a:t>Ширина природной тропы должна быть не менее 90 см. Было бы хорошо, если бы побольше, чтобы пешеходы могли </a:t>
            </a:r>
            <a:r>
              <a:rPr lang="ru-RU" sz="3200" dirty="0" smtClean="0"/>
              <a:t>проезжать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5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07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90" y="967790"/>
            <a:ext cx="10471484" cy="589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979" y="149141"/>
            <a:ext cx="11466095" cy="779463"/>
          </a:xfrm>
        </p:spPr>
        <p:txBody>
          <a:bodyPr>
            <a:normAutofit fontScale="90000"/>
          </a:bodyPr>
          <a:lstStyle/>
          <a:p>
            <a:r>
              <a:rPr lang="ru-RU" dirty="0"/>
              <a:t>Хорошо использовать сетку, чтобы не поскользнуться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0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2212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5" y="1076074"/>
            <a:ext cx="10278979" cy="57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5287"/>
            <a:ext cx="11706725" cy="1019302"/>
          </a:xfrm>
        </p:spPr>
        <p:txBody>
          <a:bodyPr>
            <a:normAutofit fontScale="90000"/>
          </a:bodyPr>
          <a:lstStyle/>
          <a:p>
            <a:r>
              <a:rPr lang="ru-RU" dirty="0"/>
              <a:t>В пределах видимости должны быть платформы, по которым могут </a:t>
            </a:r>
            <a:r>
              <a:rPr lang="ru-RU" dirty="0" smtClean="0"/>
              <a:t>проезжать </a:t>
            </a:r>
            <a:r>
              <a:rPr lang="ru-RU" dirty="0"/>
              <a:t>коляски.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6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48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876" y="1263316"/>
            <a:ext cx="9946106" cy="5594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611" y="204537"/>
            <a:ext cx="10740189" cy="1058779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должна быть легко читаемой для человека </a:t>
            </a:r>
            <a:r>
              <a:rPr lang="ru-RU" dirty="0" smtClean="0"/>
              <a:t>в </a:t>
            </a:r>
            <a:r>
              <a:rPr lang="ru-RU" dirty="0"/>
              <a:t>коляске.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042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1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08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5" y="906880"/>
            <a:ext cx="10579767" cy="5951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505" y="84221"/>
            <a:ext cx="11802979" cy="82265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245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26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05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38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57" y="1150519"/>
            <a:ext cx="10146632" cy="5707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695" y="120317"/>
            <a:ext cx="11646568" cy="1024272"/>
          </a:xfrm>
        </p:spPr>
        <p:txBody>
          <a:bodyPr/>
          <a:lstStyle/>
          <a:p>
            <a:r>
              <a:rPr lang="az-Cyrl-AZ" dirty="0"/>
              <a:t>уклон не более 6%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31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558" y="507415"/>
            <a:ext cx="11766883" cy="14605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Это я в коляске. Любой, кто планирует или строит тропы для людей с ограниченными возможностями, должен попробовать коляску</a:t>
            </a:r>
            <a:r>
              <a:rPr lang="en-US" smtClean="0"/>
              <a:t> </a:t>
            </a:r>
            <a:r>
              <a:rPr lang="ru-RU" smtClean="0"/>
              <a:t>чтобы понять, зачем это все нужно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334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7" y="981326"/>
            <a:ext cx="10447421" cy="58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8147" y="180475"/>
            <a:ext cx="10535653" cy="8008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32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3" y="1076074"/>
            <a:ext cx="10278979" cy="578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21" y="144379"/>
            <a:ext cx="11526253" cy="931695"/>
          </a:xfrm>
        </p:spPr>
        <p:txBody>
          <a:bodyPr/>
          <a:lstStyle/>
          <a:p>
            <a:r>
              <a:rPr lang="ru-RU" dirty="0"/>
              <a:t>поручни, такие, чтобы дойти до вида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6003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42976"/>
            <a:ext cx="10515600" cy="591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8063" y="50467"/>
            <a:ext cx="10515600" cy="661738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одна доска может испортить весь опыт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595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55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101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90" y="1103146"/>
            <a:ext cx="10230852" cy="5754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92504"/>
            <a:ext cx="12192000" cy="1518068"/>
          </a:xfrm>
        </p:spPr>
        <p:txBody>
          <a:bodyPr>
            <a:norm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тропа предназначена </a:t>
            </a:r>
            <a:r>
              <a:rPr lang="ru-RU" dirty="0" smtClean="0"/>
              <a:t>для </a:t>
            </a:r>
            <a:r>
              <a:rPr lang="ru-RU" dirty="0"/>
              <a:t>колясок, на ней также должен быть туалет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1062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62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701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91016" y="115262"/>
            <a:ext cx="5609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</a:t>
            </a:r>
            <a:r>
              <a:rPr lang="ru-RU" sz="4400" dirty="0"/>
              <a:t>внимание</a:t>
            </a:r>
            <a:r>
              <a:rPr lang="et-EE" sz="4400" dirty="0" smtClean="0"/>
              <a:t>!</a:t>
            </a:r>
          </a:p>
          <a:p>
            <a:pPr algn="ctr"/>
            <a:r>
              <a:rPr lang="et-EE" sz="4400" dirty="0" smtClean="0"/>
              <a:t>mart@tlu.ee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6186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11369842" cy="982412"/>
          </a:xfrm>
        </p:spPr>
        <p:txBody>
          <a:bodyPr/>
          <a:lstStyle/>
          <a:p>
            <a:pPr algn="ctr"/>
            <a:r>
              <a:rPr lang="az-Cyrl-AZ" dirty="0"/>
              <a:t>Доступный общественный транспорт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548" y="1347538"/>
            <a:ext cx="8011537" cy="53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1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08593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57" y="216569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или </a:t>
            </a:r>
            <a:r>
              <a:rPr lang="az-Cyrl-AZ" dirty="0"/>
              <a:t>специальный транспорт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2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504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53" y="939256"/>
            <a:ext cx="10522212" cy="5918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автостоянке должно быть достаточно места, чтобы безопасно выйти из </a:t>
            </a:r>
            <a:r>
              <a:rPr lang="ru-RU" dirty="0" smtClean="0"/>
              <a:t>автомобиля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76925"/>
            <a:ext cx="10515600" cy="43000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7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229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3" y="697832"/>
            <a:ext cx="11181347" cy="6160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073" y="1"/>
            <a:ext cx="11181347" cy="962526"/>
          </a:xfrm>
        </p:spPr>
        <p:txBody>
          <a:bodyPr>
            <a:normAutofit/>
          </a:bodyPr>
          <a:lstStyle/>
          <a:p>
            <a:r>
              <a:rPr lang="ru-RU" dirty="0"/>
              <a:t>Доступ со стоянки к тропе тоже очень важен.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213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9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213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52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013_10035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638" y="1304978"/>
            <a:ext cx="3123574" cy="55530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253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Покрытие </a:t>
            </a:r>
            <a:r>
              <a:rPr lang="ru-RU" dirty="0"/>
              <a:t>тропы должно быть ровным и без камней, </a:t>
            </a:r>
            <a:r>
              <a:rPr lang="ru-RU" dirty="0" smtClean="0"/>
              <a:t>и </a:t>
            </a:r>
            <a:r>
              <a:rPr lang="ru-RU" dirty="0"/>
              <a:t>без других </a:t>
            </a:r>
            <a:r>
              <a:rPr lang="ru-RU" dirty="0" smtClean="0"/>
              <a:t>элементов </a:t>
            </a:r>
            <a:r>
              <a:rPr lang="ru-RU" dirty="0"/>
              <a:t>мешающих колесам.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7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175</Words>
  <Application>Microsoft Office PowerPoint</Application>
  <PresentationFormat>Widescreen</PresentationFormat>
  <Paragraphs>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Как сделать природу доступной.  Пример из Эстонии</vt:lpstr>
      <vt:lpstr>Это я в коляске. Любой, кто планирует или строит тропы для людей с ограниченными возможностями, должен попробовать коляску чтобы понять, зачем это все нужно.</vt:lpstr>
      <vt:lpstr>Доступный общественный транспорт</vt:lpstr>
      <vt:lpstr>или специальный транспорт</vt:lpstr>
      <vt:lpstr>На автостоянке должно быть достаточно места, чтобы безопасно выйти из автомобиля</vt:lpstr>
      <vt:lpstr>Доступ со стоянки к тропе тоже очень важен.</vt:lpstr>
      <vt:lpstr>PowerPoint Presentation</vt:lpstr>
      <vt:lpstr>PowerPoint Presentation</vt:lpstr>
      <vt:lpstr>Покрытие тропы должно быть ровным и без камней, и без других элементов мешающих колесам.</vt:lpstr>
      <vt:lpstr>Лучше всего по тропе с деревянным покрытием</vt:lpstr>
      <vt:lpstr>Ширина природной тропы должна быть не менее 90 см. Было бы хорошо, если бы побольше, чтобы пешеходы могли проезжать.</vt:lpstr>
      <vt:lpstr>Хорошо использовать сетку, чтобы не поскользнуться</vt:lpstr>
      <vt:lpstr>В пределах видимости должны быть платформы, по которым могут проезжать коляски.</vt:lpstr>
      <vt:lpstr>Информация должна быть легко читаемой для человека в коляске.</vt:lpstr>
      <vt:lpstr>PowerPoint Presentation</vt:lpstr>
      <vt:lpstr>PowerPoint Presentation</vt:lpstr>
      <vt:lpstr>PowerPoint Presentation</vt:lpstr>
      <vt:lpstr>PowerPoint Presentation</vt:lpstr>
      <vt:lpstr>уклон не более 6%</vt:lpstr>
      <vt:lpstr>PowerPoint Presentation</vt:lpstr>
      <vt:lpstr>поручни, такие, чтобы дойти до вида</vt:lpstr>
      <vt:lpstr>одна доска может испортить весь опыт</vt:lpstr>
      <vt:lpstr>PowerPoint Presentation</vt:lpstr>
      <vt:lpstr>если тропа предназначена для колясок, на ней также должен быть туалет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the Disabled People about the Nature Trails</dc:title>
  <dc:creator>MR</dc:creator>
  <cp:lastModifiedBy>mart</cp:lastModifiedBy>
  <cp:revision>25</cp:revision>
  <dcterms:created xsi:type="dcterms:W3CDTF">2014-08-22T04:51:06Z</dcterms:created>
  <dcterms:modified xsi:type="dcterms:W3CDTF">2020-12-01T08:34:47Z</dcterms:modified>
</cp:coreProperties>
</file>